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Comic Sans MS" panose="030F0702030302020204" pitchFamily="66" charset="0"/>
      <p:regular r:id="rId10"/>
      <p:bold r:id="rId11"/>
      <p:italic r:id="rId12"/>
      <p:boldItalic r:id="rId13"/>
    </p:embeddedFont>
    <p:embeddedFont>
      <p:font typeface="Didact Gothic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3787" y="3086097"/>
            <a:ext cx="8734014" cy="2995611"/>
            <a:chOff x="0" y="0"/>
            <a:chExt cx="11645353" cy="199389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645353" cy="1993897"/>
            </a:xfrm>
            <a:prstGeom prst="rect">
              <a:avLst/>
            </a:pr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4626" y="395377"/>
              <a:ext cx="10672663" cy="145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05"/>
                </a:lnSpc>
              </a:pPr>
              <a:endParaRPr lang="en-US" sz="7550" dirty="0">
                <a:solidFill>
                  <a:srgbClr val="000000"/>
                </a:solidFill>
                <a:latin typeface="JA Jayagiri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03787" y="6582697"/>
            <a:ext cx="11544300" cy="3288527"/>
          </a:xfrm>
          <a:prstGeom prst="rect">
            <a:avLst/>
          </a:prstGeom>
          <a:solidFill>
            <a:srgbClr val="F1B48E"/>
          </a:solidFill>
        </p:spPr>
      </p:sp>
      <p:sp>
        <p:nvSpPr>
          <p:cNvPr id="10" name="TextBox 10"/>
          <p:cNvSpPr txBox="1"/>
          <p:nvPr/>
        </p:nvSpPr>
        <p:spPr>
          <a:xfrm>
            <a:off x="1234755" y="6850568"/>
            <a:ext cx="99666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Автор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Лебедев Антон</a:t>
            </a:r>
            <a:endParaRPr lang="en-US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  <a:ea typeface="Cambria" panose="02040503050406030204" pitchFamily="18" charset="0"/>
            </a:endParaRP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Руководители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Трунов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Артём Геннадьевич, 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Балакирев Александр Сергеевич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Образовательная организация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Код.Робота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,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ГБОУ Школа №224</a:t>
            </a:r>
            <a:endParaRPr lang="ru-RU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234755" y="3507327"/>
            <a:ext cx="8004497" cy="215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Проект</a:t>
            </a:r>
            <a:r>
              <a:rPr lang="en-US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«Лампа с Алисой»</a:t>
            </a:r>
            <a:endParaRPr lang="en-US" sz="8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522" y="2781300"/>
            <a:ext cx="10011774" cy="5535438"/>
            <a:chOff x="0" y="0"/>
            <a:chExt cx="13180697" cy="69082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180697" cy="6772868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0385" y="52477"/>
              <a:ext cx="12079766" cy="6855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just">
                <a:lnSpc>
                  <a:spcPts val="8076"/>
                </a:lnSpc>
              </a:pP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Сделать проще бытовой процесс с помощью создания ламы с часами, управляемой </a:t>
              </a:r>
              <a:r>
                <a:rPr lang="ru-RU" sz="5400" dirty="0" err="1">
                  <a:solidFill>
                    <a:srgbClr val="000000"/>
                  </a:solidFill>
                  <a:latin typeface="Comic Sans MS" panose="030F0702030302020204" pitchFamily="66" charset="0"/>
                </a:rPr>
                <a:t>яндекс</a:t>
              </a: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Алисой, своими руками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4089" y="-166261"/>
            <a:ext cx="7180369" cy="10777289"/>
          </a:xfrm>
          <a:custGeom>
            <a:avLst/>
            <a:gdLst/>
            <a:ahLst/>
            <a:cxnLst/>
            <a:rect l="l" t="t" r="r" b="b"/>
            <a:pathLst>
              <a:path w="7180369" h="10777289">
                <a:moveTo>
                  <a:pt x="0" y="0"/>
                </a:moveTo>
                <a:lnTo>
                  <a:pt x="7180368" y="0"/>
                </a:lnTo>
                <a:lnTo>
                  <a:pt x="7180368" y="10777288"/>
                </a:lnTo>
                <a:lnTo>
                  <a:pt x="0" y="10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11182916" y="538316"/>
            <a:ext cx="3130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>
                <a:latin typeface="Comic Sans MS" panose="030F0702030302020204" pitchFamily="66" charset="0"/>
              </a:rPr>
              <a:t>Идея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6" y="571500"/>
            <a:ext cx="14209110" cy="1505322"/>
            <a:chOff x="-1" y="18025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-1" y="18025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Схема</a:t>
              </a:r>
              <a:endParaRPr lang="en-US" sz="88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4625" y="2552699"/>
            <a:ext cx="13939575" cy="66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Основа моего проекта – плата ESP8266</a:t>
            </a:r>
          </a:p>
        </p:txBody>
      </p:sp>
      <p:sp>
        <p:nvSpPr>
          <p:cNvPr id="7" name="Freeform 7"/>
          <p:cNvSpPr/>
          <p:nvPr/>
        </p:nvSpPr>
        <p:spPr>
          <a:xfrm rot="566716">
            <a:off x="16113557" y="5384062"/>
            <a:ext cx="4765492" cy="6396634"/>
          </a:xfrm>
          <a:custGeom>
            <a:avLst/>
            <a:gdLst/>
            <a:ahLst/>
            <a:cxnLst/>
            <a:rect l="l" t="t" r="r" b="b"/>
            <a:pathLst>
              <a:path w="4765492" h="6396634">
                <a:moveTo>
                  <a:pt x="0" y="0"/>
                </a:moveTo>
                <a:lnTo>
                  <a:pt x="4765492" y="0"/>
                </a:lnTo>
                <a:lnTo>
                  <a:pt x="4765492" y="6396633"/>
                </a:lnTo>
                <a:lnTo>
                  <a:pt x="0" y="639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703D16"/>
              </a:solidFill>
              <a:latin typeface="Didact Gothic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3716000" y="286122"/>
            <a:ext cx="3447642" cy="3581400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43702-5AE7-4879-DF77-B64C78E2A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" y="3554068"/>
            <a:ext cx="13433884" cy="644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7" y="342900"/>
            <a:ext cx="14209110" cy="1505322"/>
            <a:chOff x="0" y="-70732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-70732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91219" y="198960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0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Программа</a:t>
              </a:r>
              <a:endParaRPr lang="en-US" sz="80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2078287"/>
            <a:ext cx="12856571" cy="70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6000" dirty="0">
                <a:solidFill>
                  <a:srgbClr val="000000"/>
                </a:solidFill>
                <a:latin typeface="Comic Sans MS" panose="030F0702030302020204" pitchFamily="66" charset="0"/>
              </a:rPr>
              <a:t>Код проекта написан на С++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r>
              <a:rPr lang="en-US" sz="4650" dirty="0">
                <a:solidFill>
                  <a:srgbClr val="703D16"/>
                </a:solidFill>
                <a:latin typeface="Didact Gothic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2821734"/>
            <a:ext cx="6311872" cy="511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38" y="4865664"/>
            <a:ext cx="5907162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495" y="3771900"/>
            <a:ext cx="480060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6"/>
          <p:cNvSpPr/>
          <p:nvPr/>
        </p:nvSpPr>
        <p:spPr>
          <a:xfrm rot="753877">
            <a:off x="13837384" y="447089"/>
            <a:ext cx="2259695" cy="2802266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7" y="0"/>
                </a:lnTo>
                <a:lnTo>
                  <a:pt x="1860417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722" y="-166261"/>
            <a:ext cx="5783375" cy="10833328"/>
          </a:xfrm>
          <a:custGeom>
            <a:avLst/>
            <a:gdLst/>
            <a:ahLst/>
            <a:cxnLst/>
            <a:rect l="l" t="t" r="r" b="b"/>
            <a:pathLst>
              <a:path w="5783375" h="10833328">
                <a:moveTo>
                  <a:pt x="0" y="0"/>
                </a:moveTo>
                <a:lnTo>
                  <a:pt x="5783375" y="0"/>
                </a:lnTo>
                <a:lnTo>
                  <a:pt x="5783375" y="10833327"/>
                </a:lnTo>
                <a:lnTo>
                  <a:pt x="0" y="1083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597" b="-6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1242" y="1401907"/>
            <a:ext cx="14209110" cy="1505322"/>
            <a:chOff x="0" y="0"/>
            <a:chExt cx="18945480" cy="200709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FF9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1220" y="100736"/>
              <a:ext cx="17363040" cy="1805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Корпус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67400" y="3467100"/>
            <a:ext cx="1069752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Каркас проекта был реализован в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Autodesk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Fusion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360</a:t>
            </a:r>
          </a:p>
        </p:txBody>
      </p:sp>
      <p:pic>
        <p:nvPicPr>
          <p:cNvPr id="1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902282"/>
            <a:ext cx="5105400" cy="51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653452"/>
            <a:ext cx="10210800" cy="6650321"/>
            <a:chOff x="0" y="-8030"/>
            <a:chExt cx="20307011" cy="255245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0307011" cy="2544425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58543" y="-8030"/>
              <a:ext cx="19389922" cy="25495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Создание дополнительных режимов подсветки</a:t>
              </a:r>
            </a:p>
            <a:p>
              <a:pPr marL="571500" lvl="0" indent="-571500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Переключение режимов часов с помощью Алисы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Расширение числа голосовых помощников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Возможность регулировки яркости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219201" y="571500"/>
            <a:ext cx="95574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>
                <a:latin typeface="Comic Sans MS" panose="030F0702030302020204" pitchFamily="66" charset="0"/>
              </a:rPr>
              <a:t>Планы на будущее</a:t>
            </a:r>
          </a:p>
        </p:txBody>
      </p:sp>
      <p:pic>
        <p:nvPicPr>
          <p:cNvPr id="4098" name="Picture 2" descr="https://gagaru.club/uploads/posts/2023-02/1676052300_gagaru-club-p-krasivie-lampochki-krasivo-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2"/>
          <a:stretch/>
        </p:blipFill>
        <p:spPr bwMode="auto">
          <a:xfrm>
            <a:off x="12401227" y="0"/>
            <a:ext cx="9796551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dresnie-tablichki.ru/upload/category/bannery/svetiliniki/mnogo_lampochek_v_komn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19581"/>
          <a:stretch/>
        </p:blipFill>
        <p:spPr bwMode="auto">
          <a:xfrm>
            <a:off x="11733508" y="-190500"/>
            <a:ext cx="11385755" cy="106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828800" y="862909"/>
            <a:ext cx="14209110" cy="1505322"/>
            <a:chOff x="0" y="0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Вывод</a:t>
              </a:r>
              <a:endParaRPr lang="en-US" sz="88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600" y="3390900"/>
            <a:ext cx="2493354" cy="2770394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29931" y="2793549"/>
            <a:ext cx="7185936" cy="457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Сделана схема проекта и реализована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Написан код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Создан корпус и напечатан на 3D-принтере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Всё собрано и работает</a:t>
            </a: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3735" y="7366125"/>
            <a:ext cx="718593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2400" y="-53967"/>
            <a:ext cx="18638792" cy="10471133"/>
          </a:xfrm>
          <a:prstGeom prst="rect">
            <a:avLst/>
          </a:prstGeom>
          <a:solidFill>
            <a:srgbClr val="FF9300"/>
          </a:solidFill>
        </p:spPr>
      </p:sp>
      <p:sp>
        <p:nvSpPr>
          <p:cNvPr id="3" name="TextBox 3"/>
          <p:cNvSpPr txBox="1"/>
          <p:nvPr/>
        </p:nvSpPr>
        <p:spPr>
          <a:xfrm>
            <a:off x="806911" y="3486928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6" name="Freeform 6"/>
          <p:cNvSpPr/>
          <p:nvPr/>
        </p:nvSpPr>
        <p:spPr>
          <a:xfrm rot="753877">
            <a:off x="15934382" y="7318565"/>
            <a:ext cx="1860416" cy="2489608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6" y="0"/>
                </a:lnTo>
                <a:lnTo>
                  <a:pt x="1860416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 rot="16200000">
            <a:off x="3276602" y="-342900"/>
            <a:ext cx="6477000" cy="9829801"/>
          </a:xfrm>
          <a:custGeom>
            <a:avLst/>
            <a:gdLst/>
            <a:ahLst/>
            <a:cxnLst/>
            <a:rect l="l" t="t" r="r" b="b"/>
            <a:pathLst>
              <a:path w="2629052" h="3528929">
                <a:moveTo>
                  <a:pt x="0" y="0"/>
                </a:moveTo>
                <a:lnTo>
                  <a:pt x="2629053" y="0"/>
                </a:lnTo>
                <a:lnTo>
                  <a:pt x="2629053" y="3528930"/>
                </a:lnTo>
                <a:lnTo>
                  <a:pt x="0" y="352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3821261"/>
            <a:ext cx="12223290" cy="217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9600" dirty="0">
                <a:latin typeface="Comic Sans MS" panose="030F0702030302020204" pitchFamily="66" charset="0"/>
              </a:rPr>
              <a:t>Спасибо за внимание!</a:t>
            </a:r>
            <a:endParaRPr lang="en-US" sz="9600" dirty="0">
              <a:latin typeface="Comic Sans MS" panose="030F0702030302020204" pitchFamily="66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6911" y="5181600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6911" y="6878966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115</Words>
  <Application>Microsoft Office PowerPoint</Application>
  <PresentationFormat>Произвольный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Didact Gothic</vt:lpstr>
      <vt:lpstr>Comic Sans MS</vt:lpstr>
      <vt:lpstr>JA Jayagiri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Brown Light Bulbs Compare and Contrast Education Presentation</dc:title>
  <dc:creator>Анастасия Тужилкина</dc:creator>
  <cp:lastModifiedBy>Anton BNB</cp:lastModifiedBy>
  <cp:revision>6</cp:revision>
  <dcterms:created xsi:type="dcterms:W3CDTF">2006-08-16T00:00:00Z</dcterms:created>
  <dcterms:modified xsi:type="dcterms:W3CDTF">2024-04-16T09:03:19Z</dcterms:modified>
  <dc:identifier>DAF9pa0psuw</dc:identifier>
</cp:coreProperties>
</file>